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2" r:id="rId5"/>
    <p:sldId id="292" r:id="rId6"/>
    <p:sldId id="293" r:id="rId7"/>
    <p:sldId id="283" r:id="rId8"/>
    <p:sldId id="291" r:id="rId9"/>
    <p:sldId id="284" r:id="rId10"/>
    <p:sldId id="294" r:id="rId11"/>
    <p:sldId id="295" r:id="rId12"/>
    <p:sldId id="285" r:id="rId13"/>
    <p:sldId id="296" r:id="rId14"/>
    <p:sldId id="25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i="1" dirty="0"/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1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i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2021-03-05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14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486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684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6249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07157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89358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820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22272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1563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05663" y="3941638"/>
            <a:ext cx="1879577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br>
              <a:rPr lang="en-US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</a:b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Cover Title</a:t>
            </a:r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April Hansson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+1 23 987 6554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april@woodgrovebank.com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www.woodgrovebank.com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490538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FBD6A-CACA-4C51-A7BE-2C945E3208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 Divider Option 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/>
          <a:lstStyle/>
          <a:p>
            <a:r>
              <a:rPr lang="en-US" dirty="0"/>
              <a:t>Section Divider Option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/>
          <a:lstStyle/>
          <a:p>
            <a:r>
              <a:rPr lang="en-US" dirty="0"/>
              <a:t>Lorem ipsum dolor sit amet, consectetur adipiscing elit. Etiam aliquet eu mi quis lacinia. Ut fermentum a magna ut.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Lorem ipsum dolor sit amet, consectetur adipiscing elit. </a:t>
            </a:r>
          </a:p>
          <a:p>
            <a:r>
              <a:rPr lang="en-US" dirty="0"/>
              <a:t>Ut fermentum a magna ut eleifend. </a:t>
            </a:r>
          </a:p>
          <a:p>
            <a:r>
              <a:rPr lang="en-US" dirty="0"/>
              <a:t>Integer convallis suscipit ante eu varius. </a:t>
            </a:r>
          </a:p>
          <a:p>
            <a:r>
              <a:rPr lang="en-US" dirty="0"/>
              <a:t>Morbi a purus dolor. </a:t>
            </a:r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Promise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Lorem ipsum dolor sit amet. </a:t>
            </a:r>
          </a:p>
          <a:p>
            <a:r>
              <a:rPr lang="en-US" dirty="0"/>
              <a:t>Ut fermentum a magna ut eleifend. Integer convallis suscipit ante eu varius. </a:t>
            </a:r>
          </a:p>
          <a:p>
            <a:r>
              <a:rPr lang="en-US" dirty="0"/>
              <a:t>Suspendisse sit amet ipsum finibus justo viverra blandit. </a:t>
            </a:r>
          </a:p>
          <a:p>
            <a:r>
              <a:rPr lang="en-US" dirty="0"/>
              <a:t>Ut congue quis tortor eget sodales.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Placeholder 8" descr="Top view of three man rowing a boat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/>
          <a:lstStyle/>
          <a:p>
            <a:r>
              <a:rPr lang="en-US" dirty="0"/>
              <a:t>Company 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endParaRPr lang="en-US" dirty="0"/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endParaRPr lang="en-US" dirty="0"/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3510481"/>
              </p:ext>
            </p:extLst>
          </p:nvPr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215775"/>
              </p:ext>
            </p:extLst>
          </p:nvPr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2633"/>
              </p:ext>
            </p:extLst>
          </p:nvPr>
        </p:nvGraphicFramePr>
        <p:xfrm>
          <a:off x="431801" y="1614845"/>
          <a:ext cx="11328400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endParaRPr lang="en-Z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Consultants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Ad Buyers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395</Words>
  <Application>Microsoft Office PowerPoint</Application>
  <PresentationFormat>Widescreen</PresentationFormat>
  <Paragraphs>112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Office Theme</vt:lpstr>
      <vt:lpstr>Presentation Cover Title</vt:lpstr>
      <vt:lpstr>Section Divider Option 1</vt:lpstr>
      <vt:lpstr>Section Divider Option 2</vt:lpstr>
      <vt:lpstr>About Us</vt:lpstr>
      <vt:lpstr>Our Promise</vt:lpstr>
      <vt:lpstr>Comparison</vt:lpstr>
      <vt:lpstr>Chart Options</vt:lpstr>
      <vt:lpstr>Table</vt:lpstr>
      <vt:lpstr>Image SLide</vt:lpstr>
      <vt:lpstr>THANK YOU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Mohamed</dc:creator>
  <cp:lastModifiedBy>Mohamed</cp:lastModifiedBy>
  <cp:revision>1</cp:revision>
  <dcterms:created xsi:type="dcterms:W3CDTF">2021-03-05T15:16:47Z</dcterms:created>
  <dcterms:modified xsi:type="dcterms:W3CDTF">2021-03-05T15:16:57Z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